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273021-EC8E-4D9B-9BC8-EFC8A9BBE9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260B5C-E984-4E56-88EC-4B4F24969B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36D710-DBCE-4AAE-9812-8B13C05ABD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2024-09-20T20:15:59Z</dcterms:modified>
</cp:coreProperties>
</file>