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C193E-DE4A-4A9C-A7D5-C82A493C1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194FA3-7A20-4DEB-BF70-ADBF13B935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0FA6AD-1EE0-447E-AB7B-A05FA5BEBA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2024-09-19T10:17:29Z</dcterms:modified>
</cp:coreProperties>
</file>