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45607-9A43-4950-8088-D8EE1223D7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C5238-B232-4EEE-B5FE-979C03135E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CBEF9-3AC7-4A47-9CDF-AD4C77A6B9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2024-05-11T03:33:35Z</dcterms:modified>
</cp:coreProperties>
</file>