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9AC193E-DE4A-4A9C-A7D5-C82A493C1AD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D194FA3-7A20-4DEB-BF70-ADBF13B9352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D0FA6AD-1EE0-447E-AB7B-A05FA5BEBAB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2024-09-19T10:17:29Z</dcterms:modified>
</cp:coreProperties>
</file>