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17F6D-EE10-4BDC-B6C8-33F142AD0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A20FA-815C-4298-839A-4048AA05FF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serial position effect in the current list learning data. The trendline represents the quadratic function that best fits the data. Error bars represent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C99F0-29A9-4653-AA2B-0A9896EF3A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125–135,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serial position effect in the current list learning data. The trendline represents the quadratic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serial position effect in the current list learning data. The trendline represents the quadratic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2024-04-26T19:18:44Z</dcterms:modified>
</cp:coreProperties>
</file>