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5D0941-2F64-4E14-9748-DB6B12C688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CB8D1-6115-4FBA-8C9A-03E5019464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between iron status and time predicting mother ratings of externalizing problems for infants with high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Society of Pediatric Psychology.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98DDD-F0DA-4B3E-AAFF-3E32B55627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between iron status and time predicting mother ratings of externalizing problems for infants with low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Society of Pediatric Psychology.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98DDD-F0DA-4B3E-AAFF-3E32B556272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epsy/jsp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pepsy/jsp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35, Issue 3, April 2010, Pages 296–305,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https://doi.org/10.1093/jpepsy/jsp065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Interaction between iron status and time predicting mother ratings of externalizing problems for infants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588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35, Issue 3, April 2010, Pages 296–305,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https://doi.org/10.1093/jpepsy/jsp065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Interaction between iron status and time predicting mother ratings of externalizing problems for infants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2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Interaction between iron status and time predicting mother ratings of externalizing problems for infants with ...</vt:lpstr>
      <vt:lpstr>Figure 2. Interaction between iron status and time predicting mother ratings of externalizing problems for infants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2024-09-20T05:21:37Z</dcterms:modified>
</cp:coreProperties>
</file>