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A88406-8437-4E29-9EEC-C2A95EF296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6D830-73F1-4A68-AA05-07F126AE82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iron status and time predicting mother ratings of externalizing problems for infants with low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DE089-1057-4124-A2CD-267406EF701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Interaction between iron status and time predicting mother ratings of externalizing problems for infants with high activity.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 on behalf of the Society of Pediatric Psychology.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DE089-1057-4124-A2CD-267406EF701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pepsy/jsp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pepsy/jsp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35, Issue 3, April 2010,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https://doi.org/10.1093/jpepsy/jsp065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Interaction between iron status and time predicting mother ratings of externalizing problems for infants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29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Pediatr Psychol</a:t>
            </a:r>
            <a:r>
              <a:rPr lang="en-US" altLang="en-US" sz="1000">
                <a:solidFill>
                  <a:srgbClr val="333333"/>
                </a:solidFill>
              </a:rPr>
              <a:t>, Volume 35, Issue 3, April 2010, Pages 296–305,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https://doi.org/10.1093/jpepsy/jsp065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Interaction between iron status and time predicting mother ratings of externalizing problems for infants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588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2. Interaction between iron status and time predicting mother ratings of externalizing problems for infants with ...</vt:lpstr>
      <vt:lpstr>Figure 1. Interaction between iron status and time predicting mother ratings of externalizing problems for infants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2024-09-19T06:08:16Z</dcterms:modified>
</cp:coreProperties>
</file>