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BD7196-B739-4886-BFDB-497ACCF8AF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0B758-3B56-485E-B89A-8E4753B5E0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HER2 signal transduction. Activation of the receptor tyrosine kinase occurs by homodimerization or heterodimerization with other HER family members; i.e., epidermal growth factor receptor (EGFR) and HER3 and insulin growth factor receptor 1 (IGFIR). Activated HER2 initiates downstream signaling through the PI3K-AKT-mTOR and RAS-MAPK pathways, promoting cell proliferation and survival.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DB28FE-C940-483B-8224-D5ACD6E212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figure depicts the role of cyclin-dependent kinases 4 and 6 (CDK4/6) in the cell cycle. The normal cell replication processes are represented i.e., G1 first growth period to S DNA replication phase G2 second growth period, and M, which is the mitosis period. Cyclin D1-CDK4/6 inactivates retinoblastoma protein (Rb) through phosphorylation. The latter event allows for cell cycle progression from G1 to S phase. Palbociclib targets cyclin-CDK4/6 complex formation ultimately generating cell cycle arrest. Also low molecular weight cyclin E-cycle dependent kinase 2 (LMW-E-CDK2) complex activation is depicted. When active LMW-E-CDK2 complex is resistant to inhibitory effect of cyclin inhibitors p21 and p27 and promote initiation of S phase. Denaciclib targets CDK2 promoting cell cycles arrest.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DB28FE-C940-483B-8224-D5ACD6E212C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w5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w5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2017, Pages 44–56,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https://doi.org/10.1093/annonc/mdw532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HER2 signal transduction. Activation of the receptor tyrosine kinase occurs by homodimerization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63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2017, Pages 44–56,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https://doi.org/10.1093/annonc/mdw532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figure depicts the role of cyclin-dependent kinases 4 and 6 (CDK4/6) in the cell cycle. The normal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54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HER2 signal transduction. Activation of the receptor tyrosine kinase occurs by homodimerization or ...</vt:lpstr>
      <vt:lpstr>Figure 2 The figure depicts the role of cyclin-dependent kinases 4 and 6 (CDK4/6) in the cell cycle. The normal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2024-04-26T19:24:12Z</dcterms:modified>
</cp:coreProperties>
</file>