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2B891-B5A8-4FE9-AB5F-2800A5DAE4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09397-3346-4D02-8EBF-C4C5BBEA8E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Opa3L122P mice show compromised femoral strength. Geometry (A) trabecular architecture (B) and mechanical strength of the cortex (C) were quantified in femora from 30-day-old male WT (n = 5) and homozygous Opa3L122P littermate mice (n = 5). Data presented are mean ± SEM, with statistical analysis performed by unpaired Student’s t test; a P &lt; 0.05; aa P &lt;0.01, aaa P &lt;0.001 versus WT males.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BC0DF-53CA-4C77-A60E-11F981249C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2404–2416,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Opa3</a:t>
            </a:r>
            <a:r>
              <a:rPr lang="en-US" altLang="en-US" b="0" baseline="30000"/>
              <a:t>L122P</a:t>
            </a:r>
            <a:r>
              <a:rPr lang="en-US" altLang="en-US" b="0"/>
              <a:t> mice show compromised femoral strength. Geometry (A) trabecular architecture (B)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Opa3L122P mice show compromised femoral strength. Geometry (A) trabecular architecture (B)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2024-04-26T16:23:23Z</dcterms:modified>
</cp:coreProperties>
</file>