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CA2B7B-CAE0-4B26-99B2-3E53945B01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7C168-63EA-46AA-BFDA-5B4F77F8FF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 significant main effect of congruency across all pair types (−3, −54, 38). All regions showed greater activity in response to incongruent relative to congruent conditions. A complete list of regions can be found in Table 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B789D-B271-4942-8143-2951959D40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1544–1553,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Regions showing a significant main effect of congruency across all pair types (−3, −54, 38). All regions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Regions showing a significant main effect of congruency across all pair types (−3, −54, 38). All regions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2024-04-26T05:09:42Z</dcterms:modified>
</cp:coreProperties>
</file>