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D7947C-3792-40E2-A1DA-C6DB2AD8AB4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751D05-DFC9-4611-BF0B-C88AAB5184D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Mean percentages of women interviewed at two points in the science, technology, engineering, and mathematics (STEM) faculty search process and simple percentages of tenure-track job offers extended to and accepted by women, by intervention group. The error bars represent the standard error.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American Institute of Biological Sciences.This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184C7B-1288-4A7E-A6D5-20F073D579B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sci/biv138"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65, Issue 11, 01 November 2015, Pages 1084–1087, </a:t>
            </a:r>
            <a:r>
              <a:rPr lang="en-US" altLang="en-US" sz="1000">
                <a:solidFill>
                  <a:srgbClr val="333333"/>
                </a:solidFill>
                <a:hlinkClick r:id="rId3"/>
              </a:rPr>
              <a:t>https://doi.org/10.1093/biosci/biv138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Mean percentages of women interviewed at two points in the science, technology, engineering, and mathematics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1757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Mean percentages of women interviewed at two points in the science, technology, engineering, and mathematics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2024-04-26T08:45:51Z</dcterms:modified>
</cp:coreProperties>
</file>