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AEDE76-7D02-4009-B255-C8204EC5F0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A26018-45C6-495C-9AC1-DE74826960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Baseline and demographic characteristics of the study population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35F459-B733-401D-B1A0-B0F608EEE6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327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192, Issue 6, 15 September 2005, Pages 1010–1013,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https://doi.org/10.1086/432733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Baseline and demographic characteristics of the study population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Baseline and demographic characteristics of the study population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2024-04-26T04:44:59Z</dcterms:modified>
</cp:coreProperties>
</file>