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FE9A72-43C5-4A9A-AD2C-A4B5890C206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C108C6-1F15-4CA4-9AC4-91A70A687A1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08BC97-75AB-4913-8AA3-67AD3A104CF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2024-09-18T23:22:05Z</dcterms:modified>
</cp:coreProperties>
</file>