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C11FE-998E-4747-BF61-1A042F83DF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D0EDC-5733-4815-A1E9-5EFA5C9AB1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672FD-7D07-4C3B-A3EB-629A382942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2024-05-11T02:33:12Z</dcterms:modified>
</cp:coreProperties>
</file>