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65EBA3-CEB5-442A-97EA-F41443560C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62B542-7EC3-45E4-B7CE-0EC00472FB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C49B1B-D0D5-4435-A2EC-22F86FB523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2024-09-20T06:21:01Z</dcterms:modified>
</cp:coreProperties>
</file>