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28795B-CFE2-4106-9C4D-11226B9693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25A21E-8834-4EA9-95FF-8AC38E2191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EMG1 in Bowen-Conradi syndrome. The Impβ/7 dimer binds to EMG1 in the cytoplasm and acts as a chaperone during nuclear import of EMG1. EMG1 is then recruited by a subcomplex containing NOP14, NOC4L and UTP14a to the nucleolus where is fulfils its essential functions in the biogenesis of the small ribosomal subunit. In Bowen-Conradi syndrome, EMG1D86G is chaperoned into the nucleus by Impβ/7, where it accumulates in nuclear speckles leading to proteasome-dependent protein degradation. Only a fraction of EMG1D86G can be recruited to the nucleolus and the decreased pre-ribosomal levels of EMG1D86G lead to defects in small ribosomal subunit maturation.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ABF82B-041A-4BD8-9939-0274F10E29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24, 15 December 2016, Pages 5353–5364,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EMG1 in Bowen-Conradi syndrome. The Impβ/7 dimer binds to EMG1 in the cytoplasm and acts as a chaperone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EMG1 in Bowen-Conradi syndrome. The Impβ/7 dimer binds to EMG1 in the cytoplasm and acts as a chaperone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2024-04-26T09:15:52Z</dcterms:modified>
</cp:coreProperties>
</file>