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279278-BBA5-4780-8F5C-D6C49E64E1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6ACD36-765F-4E77-88EF-F17B8D63EC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12A806-8530-4075-AF1D-80CFF60FFF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2024-09-19T10:03:14Z</dcterms:modified>
</cp:coreProperties>
</file>