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8D6BE1-9EF5-46F0-8C56-19804D5126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AD31F1-6F37-4A47-9781-9C7B67F018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2ECC3F-181E-4170-9403-44F30DC50E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2024-09-20T01:09:28Z</dcterms:modified>
</cp:coreProperties>
</file>