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398B12-23F3-4499-BFF2-60A831A34E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7FF5B-2AF8-49E0-965D-E2E8D2E2BA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FB5C54-58C4-4D44-A37B-2FB5B11015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2024-05-07T23:27:22Z</dcterms:modified>
</cp:coreProperties>
</file>