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4BA5A-4AF0-461A-AE94-3F50B28C00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C29AA-2176-484E-B14E-5B400A757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18160-FBE3-4290-82D8-704FD1C0EA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2024-04-26T03:34:50Z</dcterms:modified>
</cp:coreProperties>
</file>