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1A271-468A-48B2-8314-0D556CFAA6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1CBA8C-5210-4BEB-98ED-ABB850C02A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Two-way hierarchical clustering of 75 treatment-related effects from multigeneration reproduction tests on 316 chemicals in ToxRefDB. Six chemical groups were identified based on their patterns of reproductive toxicity. Each chemical group description is derived from the mostly heavily weighted endpoints (see Results and http://www.epa.gov/ncct/toxrefdb/ for details) and does not mean that every chemical in the group causes the endpoint.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5B86A-80C6-430F-B3C4-126F9F228C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Parental, reproductive, and offspring LELs (inverse log transformed) from multigeneration rat studies were compared to systemic LEL from chronic/cancer and subchronic rat studies for 254 and 207 chemicals, respectively. Points within gold lines indicate less than twofold difference between multigeneration and chronic studies. Points within orange lines indicate less than 10-fold difference between multigeneration and chronic studies. “NE” stands for not established.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5B86A-80C6-430F-B3C4-126F9F228C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Comparing LELs across generation and endpoint category. Points within dark orange lines indicate less than twofold difference between generations. Points within light orange lines indicate less than 10-fold difference between generations. “NE” stands for not established.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5B86A-80C6-430F-B3C4-126F9F228C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Incidence and distribution, by generation, of the 19 endpoints selected for predictive modeling, including reproductive, offspring, and systemic toxicity endpoints from the rat multigeneration reproduction study (see Results and http://www.epa.gov/ncct/toxrefdb/ for details). The light gray bar indicates chemicals observing the endpoint only in the first generation, either P1 adult or F1 juvenile. The medium gray bar indicates chemicals observing the endpoint in both first and second generation treatment groups. The dark gray bar indicates chemicals observing the endpoint only in the second generation, either F1 adult or F2 juvenile.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5B86A-80C6-430F-B3C4-126F9F228CB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p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p08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kfp08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toxsci/kfp080"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110, Issue 1, July 2009, Pages 181–190, </a:t>
            </a:r>
            <a:r>
              <a:rPr lang="en-US" altLang="en-US" sz="1000">
                <a:solidFill>
                  <a:srgbClr val="333333"/>
                </a:solidFill>
                <a:hlinkClick r:id="rId3"/>
              </a:rPr>
              <a:t>https://doi.org/10.1093/toxsci/kfp080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Two-way hierarchical clustering of 75 treatment-related effects from multigeneration reproduction tests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097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110, Issue 1, July 2009, Pages 181–190, </a:t>
            </a:r>
            <a:r>
              <a:rPr lang="en-US" altLang="en-US" sz="1000">
                <a:solidFill>
                  <a:srgbClr val="333333"/>
                </a:solidFill>
                <a:hlinkClick r:id="rId3"/>
              </a:rPr>
              <a:t>https://doi.org/10.1093/toxsci/kfp080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Parental, reproductive, and offspring LELs (inverse log transformed) from multigeneration rat studies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26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110, Issue 1, July 2009, Pages 181–190, </a:t>
            </a:r>
            <a:r>
              <a:rPr lang="en-US" altLang="en-US" sz="1000">
                <a:solidFill>
                  <a:srgbClr val="333333"/>
                </a:solidFill>
                <a:hlinkClick r:id="rId3"/>
              </a:rPr>
              <a:t>https://doi.org/10.1093/toxsci/kfp080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Comparing LELs across generation and endpoint category. Points within dark orange lines indicate less than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144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110, Issue 1, July 2009, Pages 181–190, </a:t>
            </a:r>
            <a:r>
              <a:rPr lang="en-US" altLang="en-US" sz="1000">
                <a:solidFill>
                  <a:srgbClr val="333333"/>
                </a:solidFill>
                <a:hlinkClick r:id="rId3"/>
              </a:rPr>
              <a:t>https://doi.org/10.1093/toxsci/kfp080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Incidence and distribution, by generation, of the 19 endpoints selected for predictive modeling,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92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Two-way hierarchical clustering of 75 treatment-related effects from multigeneration reproduction tests on ...</vt:lpstr>
      <vt:lpstr>FIG. 2. Parental, reproductive, and offspring LELs (inverse log transformed) from multigeneration rat studies were ...</vt:lpstr>
      <vt:lpstr>FIG. 3. Comparing LELs across generation and endpoint category. Points within dark orange lines indicate less than ...</vt:lpstr>
      <vt:lpstr>FIG. 4. Incidence and distribution, by generation, of the 19 endpoints selected for predictive modeling,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2024-04-26T19:42:17Z</dcterms:modified>
</cp:coreProperties>
</file>