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5E991-0EDB-4B3B-BE73-A3CA60D828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022DF-C982-4475-9738-79D17DF1F7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3F18F4-6979-4AA1-AB3C-DA94CF6CC3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2024-04-26T08:45:48Z</dcterms:modified>
</cp:coreProperties>
</file>