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8A9C4-3E42-4F24-9E5A-29FE5A9E9F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6CE42-85E7-49FC-9711-EFBB4CE739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Fatty acid levels in immune cells of healthy controls and AMN patients. The concentrations of C26:0, C24:0, C22:0 and C16:0 were determined by GC–MS in the indicated immune cell types. The relative amounts of (A) C26:0, (B) C24:0, (C) C22:0 normalized to C16:0 are shown. The statistical analysis of the accumulation of VLCFA is described in (D) as fold change of FA levels for AMN versus healthy control. Values represent means ± SEM. For all panels, the number of individuals (n) is indicated in the inset of (D). Note the different scaling (Student's t-test, ***P &lt; 0.001;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A9F34-3D66-4FC4-8A30-F751CD0369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2542–2550,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Fatty acid levels in immune cells of healthy controls and AMN patients. The concentrations of C26:0, C24:0,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Fatty acid levels in immune cells of healthy controls and AMN patients. The concentrations of C26:0, C24:0,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2024-04-27T01:58:47Z</dcterms:modified>
</cp:coreProperties>
</file>