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12D79C-967D-406E-A48D-0DCCBA6567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B23AB7-6267-40F9-8E59-08C7544194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Complementary CD22 and BLyS–BR3 survival signals regulate B-cell homeostasis. (A) Circulating B-cell numbers following CD22 and BLyS blockade. C57Bl/6 mice were given CD22 ligand-blocking (MB22-10, open circles), anti-BLyS (10F4, closed triangles) or control (closed circles) mAbs or combined CD22 plus anti-BLyS mAbs (open triangles) on day 0. Percentages and total numbers of blood B220+ lymphocytes were determined before and after treatment by immunofluorescence staining with flow cytometry analysis. (B) Tissue B-cell numbers following CD22 and BLyS blockade as in (A). Percentages and numbers of mature recirculating bone marrow cells (BM Mature; IgM+CD93−B220+), B220+ spleen or LN B cells, splenic CD21hiCD23−B220+ MZ B cells and peritoneal cavity (PC) CD11b−CD5−CD19+ B2, CD5+CD11b+CD19+ B1a (black bars) or CD5−CD11b+CD19+ B1b (white bars) B cells were determined on day 10 after mAb treatment by immunofluorescence staining with flow cytometry analysis. Symbols and bar graphs indicate means (±SEM) for three or more mice per treatment group. Significant decreases between control and depleting mAb-treated sample means are indicated; *P ≤ 0.05; **P ≤ 0.01. Significant differences between single mAb treatment and combined anti-BLyS/CD22 mAb treatment are also indicated; †P ≤ 0.05; ††P ≤ 0.01.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Japanese Society for Immunology. 2010.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6C9B41-5579-4683-817A-C0657ECB5A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timm/dxq0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Immunol</a:t>
            </a:r>
            <a:r>
              <a:rPr lang="en-US" altLang="en-US" sz="1000">
                <a:solidFill>
                  <a:srgbClr val="333333"/>
                </a:solidFill>
              </a:rPr>
              <a:t>, Volume 22, Issue 8, August 2010, Pages 681–691,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https://doi.org/10.1093/intimm/dxq055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Complementary CD22 and BLyS–BR3 survival signals regulate B-cell homeostasis. (A) Circulating B-cell numbers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Complementary CD22 and BLyS–BR3 survival signals regulate B-cell homeostasis. (A) Circulating B-cell numbers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2024-04-26T19:34:53Z</dcterms:modified>
</cp:coreProperties>
</file>