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62A13A-2DDE-4702-967A-45E3336562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656DDC-8522-4C38-A246-8E1AEFD100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Neuronal responses to painful stimuli. TFR of neuronal activity at electrode FCz coded as percent signal change with respect to a prestimulus baseline (left). The group mean TFR has been averaged across trials and subjects. Group mean topography of gamma and evoked responses coded as percent signal change with respect to a prestimulus baseline (right). (B) Decoding an individual's sensitivity to pain. Topography of classification accuracy for the single-trial TFR data (left). The SVM discrimination TFR at electrode FCz shows the classification weight, that is, the predictive value as a function of time and frequency (middle). Topography of classification weights for the gamma response and the evoked theta response (right).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040BE9-4302-4C8E-8F05-F345F7F259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1118–1123,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(A) Neuronal responses to painful stimuli. TFR of neuronal activity at electrode FCz coded as percent signal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(A) Neuronal responses to painful stimuli. TFR of neuronal activity at electrode FCz coded as percent signal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2024-05-08T02:13:41Z</dcterms:modified>
</cp:coreProperties>
</file>