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51EF81-579E-4B7F-9A50-92B7AD3F51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90FE9-E4FB-4A2C-BC99-12DF198CA0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Neuronal responses to painful stimuli. TFR of neuronal activity at electrode FCz coded as percent signal change with respect to a prestimulus baseline (left). The group mean TFR has been averaged across trials and subjects. Group mean topography of gamma and evoked responses coded as percent signal change with respect to a prestimulus baseline (right). (B) Decoding an individual's sensitivity to pain. Topography of classification accuracy for the single-trial TFR data (left). The SVM discrimination TFR at electrode FCz shows the classification weight, that is, the predictive value as a function of time and frequency (middle). Topography of classification weights for the gamma response and the evoked theta response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797CC-DA5C-4271-AE4D-837746358C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1118–1123,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Neuronal responses to painful stimuli. TFR of neuronal activity at electrode FCz coded as percent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Neuronal responses to painful stimuli. TFR of neuronal activity at electrode FCz coded as percent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2024-09-18T21:14:23Z</dcterms:modified>
</cp:coreProperties>
</file>