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7B6902-2074-4703-A62C-B2BD5814FA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155F12-ADFD-4209-9FF7-1307B1CAEA5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Neuronal responses to painful stimuli. TFR of neuronal activity at electrode FCz coded as percent signal change with respect to a prestimulus baseline (left). The group mean TFR has been averaged across trials and subjects. Group mean topography of gamma and evoked responses coded as percent signal change with respect to a prestimulus baseline (right). (B) Decoding an individual's sensitivity to pain. Topography of classification accuracy for the single-trial TFR data (left). The SVM discrimination TFR at electrode FCz shows the classification weight, that is, the predictive value as a function of time and frequency (middle). Topography of classification weights for the gamma response and the evoked theta response (right).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6C6886-03B2-472C-B2BE-9948A92BD6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2012, Pages 1118–1123,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(A) Neuronal responses to painful stimuli. TFR of neuronal activity at electrode FCz coded as percent signal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(A) Neuronal responses to painful stimuli. TFR of neuronal activity at electrode FCz coded as percent signal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2024-09-20T05:00:03Z</dcterms:modified>
</cp:coreProperties>
</file>