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4F26E5-9D5F-4339-9A5F-3012DABA6B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2017C5-10AB-40F7-A26E-17B718BF38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(left).  </a:t>
            </a:r>
            <a:r>
              <a:rPr lang="en-US" altLang="en-US">
                <a:latin typeface="Arial" pitchFamily="34" charset="0"/>
                <a:ea typeface="Arial" pitchFamily="34" charset="0"/>
              </a:rPr>
              <a:t>Reelin expression and origin of Reelin+ Cajal–Retzius cells. (A, B) Embryonic Reelin- and DLX2-expressing cells are present in the olfactory bulb and rostral cortex where they represent two different, non-overlapping cell populations. However, few Reelin/DLX2+ horizontally oriented cells are observed in the PPL of the caudal cortex (arrow, C) and LGE (arrow, D). (E) At midgestation, Reelin+ cells in the globus pallidus express NKX2.1. (F) A stream of NKX 2.1+ cells is observed between the GP and the subpial zone of both, the olfactory region and the hypothalamus. Although Reelin is expressed in the olfactory region (arrow), it is not present in the NKX2.1+ cells coming from the GP, as shown in inset. OB, olfactory bulb; rCx, rostral cortex; cCX, caudal cortex; LGE, lateral ganglionic eminence; GP, globus pallidus; OR, olfactory region; H, hypothalamus; PPL, primordial plexiform layer. Scale bars = 300 μm (A); 100 μm (B, D, F); and 50 μm (C, E, F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59E533-2F03-4E86-AA63-65E765A835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1072–1083, </a:t>
            </a:r>
            <a:r>
              <a:rPr lang="en-US" altLang="en-US" sz="1000">
                <a:solidFill>
                  <a:srgbClr val="333333"/>
                </a:solidFill>
                <a:hlinkClick r:id="rId3"/>
              </a:rPr>
              <a:t>https://doi.org/10.1093/cercor/13.10.1072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(left).  </a:t>
            </a:r>
            <a:r>
              <a:rPr lang="en-US" altLang="en-US" b="0"/>
              <a:t>Reelin expression and origin of Reelin</a:t>
            </a:r>
            <a:r>
              <a:rPr lang="en-US" altLang="en-US" b="0" baseline="30000"/>
              <a:t>+</a:t>
            </a:r>
            <a:r>
              <a:rPr lang="en-US" altLang="en-US" b="0"/>
              <a:t> Cajal–Retzius cells. (A, B) Embryonic Reelin-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(left).  Reelin expression and origin of Reelin+ Cajal–Retzius cells. (A, B) Embryonic Reelin-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2024-04-26T05:41:46Z</dcterms:modified>
</cp:coreProperties>
</file>