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4A5AB-ADC4-4A7A-976D-55D2B113F7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32002-0230-449E-82F8-0DEDB37BDA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12479-6C27-4E40-A895-2492534EEB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2024-04-27T04:46:50Z</dcterms:modified>
</cp:coreProperties>
</file>