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BA4129-FD51-4B62-A376-083850364A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66448-3133-453B-B39B-C07F947BBE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percentage of all recorded male (n = 25 movements, 8 individuals) and female (n = 7 movements, 4 individuals) dispersal and reproductive movements (n = 14 movements, 9 individuals) of red foxes (Vulpes vulpes) detected at monthly intervals during October to March.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A1C98-111A-409A-80C7-3655984F55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Examples of a) a single exploratory movement of a dispersing red fox (Vulpes vulpes) from a temporary range (start and end point marked by a diamond), and b) a male reproductive movement (both denoted by dashed lines) in a matrix of resident home territories denoted by 95% (thick line) and 60% (thin line) harmonic mean isopleths. The home territory of the male making the reproductive movement is indicated with R. For clarity, the spatial coverage of all resident home territories is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A1C98-111A-409A-80C7-3655984F55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Differences between frequencies of real versus random movements of red foxes (Vulpes vulpes) for a) dispersal and b) reproductive movements within 95%, 60%, and 30% harmonic mean isopleths of adults. Differences are expressed as the coefficient, c (for details, see text). A positive difference indicates a higher frequency than expected and a negative difference a lower frequency than expected.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A1C98-111A-409A-80C7-3655984F55A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percentage of all recorded male (n = 25 movements, 8 individuals) and female (n = 7 movements,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10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Examples of a) a single exploratory movement of a dispersing red fox (Vulpes vulpes) from a temporary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8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Differences between frequencies of real versus random movements of red foxes (Vulpes vulpes) for a) dispersal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73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3 The percentage of all recorded male (n = 25 movements, 8 individuals) and female (n = 7 movements, 4 ...</vt:lpstr>
      <vt:lpstr>Fig. 2 Examples of a) a single exploratory movement of a dispersing red fox (Vulpes vulpes) from a temporary range ...</vt:lpstr>
      <vt:lpstr>Fig. 1 Differences between frequencies of real versus random movements of red foxes (Vulpes vulpes) for a) dispersal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2024-09-18T23:05:15Z</dcterms:modified>
</cp:coreProperties>
</file>