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55D52-A325-4E29-9D67-3631DCBC92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A3BFA-D434-4D9A-B76A-EDE741B26B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Differences between frequencies of real versus random movements of red foxes (Vulpes vulpes) for a) dispersal and b) reproductive movements within 95%, 60%, and 30% harmonic mean isopleths of adults. Differences are expressed as the coefficient, c (for details, see text). A positive difference indicates a higher frequency than expected and a negative difference a lower frequency than expected.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64BD6-8681-4AF1-AA4E-48579ABC5F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Examples of a) a single exploratory movement of a dispersing red fox (Vulpes vulpes) from a temporary range (start and end point marked by a diamond), and b) a male reproductive movement (both denoted by dashed lines) in a matrix of resident home territories denoted by 95% (thick line) and 60% (thin line) harmonic mean isopleths. The home territory of the male making the reproductive movement is indicated with R. For clarity, the spatial coverage of all resident home territories is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64BD6-8681-4AF1-AA4E-48579ABC5F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percentage of all recorded male (n = 25 movements, 8 individuals) and female (n = 7 movements, 4 individuals) dispersal and reproductive movements (n = 14 movements, 9 individuals) of red foxes (Vulpes vulpes) detected at monthly intervals during October to March.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64BD6-8681-4AF1-AA4E-48579ABC5FC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09-MAMM-A-18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Differences between frequencies of real versus random movements of red foxes (Vulpes vulpes) for a) dispersal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73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Examples of a) a single exploratory movement of a dispersing red fox (Vulpes vulpes) from a temporary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08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1, 16 February 2011, Pages 190–199, </a:t>
            </a:r>
            <a:r>
              <a:rPr lang="en-US" altLang="en-US" sz="1000">
                <a:solidFill>
                  <a:srgbClr val="333333"/>
                </a:solidFill>
                <a:hlinkClick r:id="rId3"/>
              </a:rPr>
              <a:t>https://doi.org/10.1644/09-MAMM-A-187.1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percentage of all recorded male (n = 25 movements, 8 individuals) and female (n = 7 movements,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10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Differences between frequencies of real versus random movements of red foxes (Vulpes vulpes) for a) dispersal ...</vt:lpstr>
      <vt:lpstr>Fig. 2 Examples of a) a single exploratory movement of a dispersing red fox (Vulpes vulpes) from a temporary range ...</vt:lpstr>
      <vt:lpstr>Fig. 3 The percentage of all recorded male (n = 25 movements, 8 individuals) and female (n = 7 movements,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2024-09-20T05:59:17Z</dcterms:modified>
</cp:coreProperties>
</file>