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278CB5-3038-4B93-AF1D-5CBB4C4392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8968E5-CBDD-4F29-B6BE-E0354762B6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Cortical microcircuit template. Numbers at arrows denote connection strengths (mean amplitude of PSPs measured at soma in mV) and connection probabilities (in parentheses) according to Thomson and others (2002), for connections between cortical neurons in 3 different layers, each consisting of an excitatory (E) and an inhibitory (I) population, with an estimated maximal horizontal distance of up to 100 μm. Most of the data are from rat cortex, except for interconnections in layer 4 (italic), which are from cat. (Connections from L2/3-I to L5-E are reported in Thomson and others [2002], but are discussed only qualitatively. Hence, the entry for connections from L2/3-I to L5-E [marked by a question mark] is only an extrapolation. The same applies to connections from L4-I to L2/3-I. No data on the amplitudes of inhibitory PSPs from L5-I to L5-I are given in Thomson and others [2002], hence the corresponding entry is just a guess.) Percentages at input streams denote connection probabilities for input neurons used in our simulations. In addition, each neuron receives background noise reflecting the synaptic inputs from a large number of more distal neurons (see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DA4143-54DC-403B-B426-4EED0ECD58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149–162, </a:t>
            </a:r>
            <a:r>
              <a:rPr lang="en-US" altLang="en-US" sz="1000">
                <a:solidFill>
                  <a:srgbClr val="333333"/>
                </a:solidFill>
                <a:hlinkClick r:id="rId3"/>
              </a:rPr>
              <a:t>https://doi.org/10.1093/cercor/bhj132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Cortical microcircuit template. Numbers at arrows denote connection strengths (mean amplitude of PSPs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Cortical microcircuit template. Numbers at arrows denote connection strengths (mean amplitude of PSPs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2024-04-27T01:08:34Z</dcterms:modified>
</cp:coreProperties>
</file>