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780508-CC7C-45FA-A24B-CA73B8227E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79F6F7-17DC-4550-95A1-481B96307E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of the amino acid conservation within the GH1 family. (A) Histogram of the population of amino acids as a function of their percentage of conservation. Each population corresponds to an interval of 2% of conservation and the statistics were based on 240 sequences. (B) Putative function of the 37 most conserved amino acids, numbered according to the Ttβ-gly sequence. Previously known transglycosidase mutations are in bold and catalytic residues are underlined. aD277 is involved in a salt bridge with R207, which is not as highly conserved (85.4% only, K in 7.1% of cases). bIn more remote GH1 sequences, mutations are observed for residues D355, R358, N390, E392 and F401.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461CCE-7F4F-4C52-8715-31DE1339DA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rotein/gzt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Protein Eng Des Sel</a:t>
            </a:r>
            <a:r>
              <a:rPr lang="en-US" altLang="en-US" sz="1000">
                <a:solidFill>
                  <a:srgbClr val="333333"/>
                </a:solidFill>
              </a:rPr>
              <a:t>, Volume 27, Issue 1, January 2014, Pages 13–19,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https://doi.org/10.1093/protein/gzt057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Study of the amino acid conservation within the GH1 family. (A) Histogram of the population of amino acids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Study of the amino acid conservation within the GH1 family. (A) Histogram of the population of amino acids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2024-04-27T01:10:33Z</dcterms:modified>
</cp:coreProperties>
</file>