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21402F-A255-4771-B6B8-725BE931C2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746D8-6599-495A-9227-0F390C03BA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8A48D-AE9D-4B93-9521-3626000A11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2024-04-26T00:50:01Z</dcterms:modified>
</cp:coreProperties>
</file>