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E52900-32C5-4518-AC06-56D1353F74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94BE41-D809-41D0-8BE1-A66CEB153A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3. Photomicrographs with high magnification of coronal thionin-stained sections of a baboon’s brain showing the cytoarchitectony of entorhinal (a), perirhinal (b) and posterior parahippocampal (c) fields. Neuronal layers are identified by the corresponding number and borders among layers are outlined by white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0C8D55-2524-4E56-8896-47E5C5822F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231–246, </a:t>
            </a:r>
            <a:r>
              <a:rPr lang="en-US" altLang="en-US" sz="1000">
                <a:solidFill>
                  <a:srgbClr val="333333"/>
                </a:solidFill>
                <a:hlinkClick r:id="rId3"/>
              </a:rPr>
              <a:t>https://doi.org/10.1093/cercor/bhg123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3. Photomicrographs with high magnification of coronal thionin-stained sections of a baboon’s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3. Photomicrographs with high magnification of coronal thionin-stained sections of a baboon’s brain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2024-04-26T12:37:22Z</dcterms:modified>
</cp:coreProperties>
</file>