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E0FC6-B3E7-404B-8D6A-305A33529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D1066-43D3-42FD-831B-E28338DB4A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Expanded polyQ AR enhances autophagic response to exercise. (A) Exercise induces autophagy in AR knock-in mice. AR21Q and AR113Q mice expressing GFP–LC3 were rested or subjected to 80 min of exercise. Quadriceps muscles were collected and stained for GFP. Nuclei were stained with DAPI. Scale bar, 10 µm. (B) AR113Q accentuates degradation of autophagic substrates in response to exercise. Mice were exercised for 80 min, and lysates of quadriceps muscle were collected and analyzed for GFP–LC3, free GFP and p62. Quantification from three independent experiments are shown at right. Data are mean ± SEM. *P &lt; 0.05 and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9D8CF-9321-4C93-B252-55208E4622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1376–1386, </a:t>
            </a:r>
            <a:r>
              <a:rPr lang="en-US" altLang="en-US" sz="1000">
                <a:solidFill>
                  <a:srgbClr val="333333"/>
                </a:solidFill>
                <a:hlinkClick r:id="rId3"/>
              </a:rPr>
              <a:t>https://doi.org/10.1093/hmg/ddt527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Expanded polyQ AR enhances autophagic response to exercise. (A) Exercise induces autophagy in AR knock-in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Expanded polyQ AR enhances autophagic response to exercise. (A) Exercise induces autophagy in AR knock-in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2024-04-27T02:54:35Z</dcterms:modified>
</cp:coreProperties>
</file>