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F0D6B4-AE6F-4ACD-A34C-0AD1239499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9F4260-A547-411B-867C-CFFB15F512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MD ROIs from the localizer task. Pink—around the SFJ; blue—around the IFJ; green—around the mid-IFS; red—APFC; cyan—around the IPS; yellow—around pre-SMA and DACC; orange—around the AI.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5FF4F8-F66D-4480-8350-A2F467EDA1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532–540,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Example MD ROIs from the localizer task. Pink—around the SFJ; blue—around the IFJ; green—around the mid-IFS;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Example MD ROIs from the localizer task. Pink—around the SFJ; blue—around the IFJ; green—around the mid-IFS;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2024-04-26T15:04:51Z</dcterms:modified>
</cp:coreProperties>
</file>