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531B8-DE3A-4E70-B213-9FD867DF4B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B205B-E1E0-4B8A-8DA1-938B0C1005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F6EFF-00A9-4FBD-8806-6A71D45A0C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2024-04-26T22:39:14Z</dcterms:modified>
</cp:coreProperties>
</file>