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81A9D8-595A-4350-A6D0-26D8460A405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BE93E8F-0C61-4138-A26E-C123F08AAAB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4. Effect of cross-modality learning in model I. The single modality input current, afferent on a ‘parietal’ unit, modulated by the feed-forward synapses expressed in equation (A8), on a neuron with PDs equal to –90°, 0°, +90°, for several values of the parameter α. The afferent current is plotted against the input angle, during stimulation with a single-modality (eye) stimulus. Each current curve (solid) is fitted with a cosine function (dashed). The original PD of the unit is –90°. For α = 0, the PD direction of the cell remains –90°, as it is derived from the cosine fit. As α increases, the fit angle moves up and at α = 1 becomes 0°.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7B9E644-B70B-4384-B292-5C3E04F52D2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g07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13, Issue 12, December 2003, Pages 1276–1286,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https://doi.org/10.1093/cercor/bhg075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4. Effect of cross-modality learning in model I. The single modality input current, afferent on 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4. Effect of cross-modality learning in model I. The single modality input current, afferent on 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2024-09-18T22:43:35Z</dcterms:modified>
</cp:coreProperties>
</file>