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E59EA7-9F8E-479C-8C1D-A9443984A5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529CA6-34C3-4989-8BB0-1298D93B9F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4. Effect of cross-modality learning in model I. The single modality input current, afferent on a ‘parietal’ unit, modulated by the feed-forward synapses expressed in equation (A8), on a neuron with PDs equal to –90°, 0°, +90°, for several values of the parameter α. The afferent current is plotted against the input angle, during stimulation with a single-modality (eye) stimulus. Each current curve (solid) is fitted with a cosine function (dashed). The original PD of the unit is –90°. For α = 0, the PD direction of the cell remains –90°, as it is derived from the cosine fit. As α increases, the fit angle moves up and at α = 1 becomes 0°.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9876C-6AD9-4B59-BD11-E35A7F2C48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1276–1286,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4. Effect of cross-modality learning in model I. The single modality input current, afferent on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4. Effect of cross-modality learning in model I. The single modality input current, afferent on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2024-09-20T02:41:27Z</dcterms:modified>
</cp:coreProperties>
</file>