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BCC26-8BE4-4B03-AC94-0F11CC495B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EACE3-A965-479A-B697-9031975350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86AF8-4E5F-480D-9145-2FC935B153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2024-04-26T15:32:44Z</dcterms:modified>
</cp:coreProperties>
</file>