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7E3921-58E6-4DC2-9874-53AB93E012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1D98C2-2A41-434E-AB6A-7A849FC7FC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4D0F07-719E-4E27-BF08-FC93EDEB22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2024-04-26T08:35:22Z</dcterms:modified>
</cp:coreProperties>
</file>