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D6C427-E30B-47CE-B666-4B01E7A990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48A949-3BC1-4569-B9CC-8D03B2B5DA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Relax score of patient and control groups on the matchstick arithmetic task for each problem type. Conventions as in Fig.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9B314A-8734-4F0A-AC3F-4C2BC73A70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5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12, December 2005, Pages 2882–2890,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https://doi.org/10.1093/brain/awh577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Relax score of patient and control groups on the matchstick arithmetic task for each problem type.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Relax score of patient and control groups on the matchstick arithmetic task for each problem type.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2024-05-05T06:41:18Z</dcterms:modified>
</cp:coreProperties>
</file>