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1A1F5D-44B4-45D1-8C45-20F39B4045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FB868F-57AB-4040-AB29-0C64121D83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Relax score of patient and control groups on the matchstick arithmetic task for each problem type. Conventions as in Fig. 2.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(2005).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A4EE06-7271-424D-83CF-6BC4102265F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h57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128, Issue 12, December 2005, Pages 2882–2890,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https://doi.org/10.1093/brain/awh577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Relax score of patient and control groups on the matchstick arithmetic task for each problem type.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Relax score of patient and control groups on the matchstick arithmetic task for each problem type.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2024-09-20T19:52:58Z</dcterms:modified>
</cp:coreProperties>
</file>