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611843-5ABF-4D98-B5BE-6045F0C8AD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A5D7C-2471-46AF-96C8-E5F27CABA1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Cross-sectional area of the uncinate fasciculus in controls (circles) and patients with schizophrenia (triangles). Left and right hemisphere measurements from the same individual are joined by solid (men) or dashed (women) lines. The right side is larger than the left, repeated-measures ANOVA [F(1,21) = 32.66, P =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E24C2-A3D0-4256-9C40-C99FC9578F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1218–1224, </a:t>
            </a:r>
            <a:r>
              <a:rPr lang="en-US" altLang="en-US" sz="1000">
                <a:solidFill>
                  <a:srgbClr val="333333"/>
                </a:solidFill>
                <a:hlinkClick r:id="rId3"/>
              </a:rPr>
              <a:t>https://doi.org/10.1093/cercor/12.11.1218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Cross-sectional area of the uncinate fasciculus in controls (circles) and patients with schizophrenia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Cross-sectional area of the uncinate fasciculus in controls (circles) and patients with schizophrenia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2024-04-26T20:07:32Z</dcterms:modified>
</cp:coreProperties>
</file>