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BAA15A-BD25-48AC-A717-9DCC8739053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402028-287D-46EC-A37C-3FBE0379379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Selection of studies for inclusion in a meta-analysis of coffee consumption and stroke risk, 1966–2011.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American Journal of Epidemiology © The Author 2011. Published by Oxford University Press on behalf of the Johns Hopkins Bloomberg School of Public Health.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997000-D6AF-4BB2-B343-CF37C9C0514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Adjusted relative risk of stroke associated with coffee consumption in a meta-analysis of published studies, 1966–2011. Coffee consumption was modeled with restricted cubic splines in a multivariate random-effects dose-response model. The lowest value of zero was used to estimate all relative risks. Tick marks above the curve represent the positions of the published relative risks. The vertical axis is on a log scale.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American Journal of Epidemiology © The Author 2011. Published by Oxford University Press on behalf of the Johns Hopkins Bloomberg School of Public Health.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997000-D6AF-4BB2-B343-CF37C9C0514E}"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je/kwr226"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aje/kwr226"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Am J Epidemiol</a:t>
            </a:r>
            <a:r>
              <a:rPr lang="en-US" altLang="en-US" sz="1000">
                <a:solidFill>
                  <a:srgbClr val="333333"/>
                </a:solidFill>
              </a:rPr>
              <a:t>, Volume 174, Issue 9, 1 November 2011, Pages 993–1001, </a:t>
            </a:r>
            <a:r>
              <a:rPr lang="en-US" altLang="en-US" sz="1000">
                <a:solidFill>
                  <a:srgbClr val="333333"/>
                </a:solidFill>
                <a:hlinkClick r:id="rId3"/>
              </a:rPr>
              <a:t>https://doi.org/10.1093/aje/kwr226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Selection of studies for inclusion in a meta-analysis of coffee consumption and stroke risk, 1966–2011.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76500" y="1371600"/>
            <a:ext cx="419302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Am J Epidemiol</a:t>
            </a:r>
            <a:r>
              <a:rPr lang="en-US" altLang="en-US" sz="1000">
                <a:solidFill>
                  <a:srgbClr val="333333"/>
                </a:solidFill>
              </a:rPr>
              <a:t>, Volume 174, Issue 9, 1 November 2011, Pages 993–1001, </a:t>
            </a:r>
            <a:r>
              <a:rPr lang="en-US" altLang="en-US" sz="1000">
                <a:solidFill>
                  <a:srgbClr val="333333"/>
                </a:solidFill>
                <a:hlinkClick r:id="rId3"/>
              </a:rPr>
              <a:t>https://doi.org/10.1093/aje/kwr226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Adjusted relative risk of stroke associated with coffee consumption in a meta-analysis of published studies,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23945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Selection of studies for inclusion in a meta-analysis of coffee consumption and stroke risk, 1966–2011.
</vt:lpstr>
      <vt:lpstr>Figure 2. Adjusted relative risk of stroke associated with coffee consumption in a meta-analysis of published studies,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2024-04-26T02:23:00Z</dcterms:modified>
</cp:coreProperties>
</file>