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DF3324-CDA0-47C9-88F0-6E5BE5BF39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6D95D-4807-4440-9DA9-C10A2C5198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proportions of human X-linked, tissue-specific genes for various tissues. The number of genes sampled for each tissue is in brackets. A high abundance of sperm-specific genes are found on the X chromosome (eight out of 33), consistent with previous findings by Wang et al. 2001. The proportion of X-linked sperm genes is higher than that found in any other tissue-specific genes, including the testes, supporting the idea that the mammalian X chromosome has specialized in sperm function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for Molecular Biology and Evolution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9C1DC-10E7-4716-9867-C89245A766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Measures of Ka and Ks (above) and Ka/Ks (below) for sperm-specific proteins in mammals. Ka and Ks were calculated using the method of Li (1993). Sperm-specific genes on the X chromosome (in black) show a tendency towards higher values of Ka and on average have a significantly higher Ka than sperm-specific genes found on the autosomes (P &lt; 0.001). However, values of Ks are more scattered and on average show no significant differences between X-linked and autosomal sperm proteins (P = 0.90)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for Molecular Biology and Evolution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9C1DC-10E7-4716-9867-C89245A7664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g1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olbev/msg1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2003, Pages 1705–1709,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https://doi.org/10.1093/molbev/msg193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proportions of human X-linked, tissue-specific genes for various tissues. The number of genes sampled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1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2003, Pages 1705–1709,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https://doi.org/10.1093/molbev/msg193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Measures of K</a:t>
            </a:r>
            <a:r>
              <a:rPr lang="en-US" altLang="en-US" b="0" baseline="-25000"/>
              <a:t>a</a:t>
            </a:r>
            <a:r>
              <a:rPr lang="en-US" altLang="en-US" b="0"/>
              <a:t> and K</a:t>
            </a:r>
            <a:r>
              <a:rPr lang="en-US" altLang="en-US" b="0" baseline="-25000"/>
              <a:t>s</a:t>
            </a:r>
            <a:r>
              <a:rPr lang="en-US" altLang="en-US" b="0"/>
              <a:t> (above) and K</a:t>
            </a:r>
            <a:r>
              <a:rPr lang="en-US" altLang="en-US" b="0" baseline="-25000"/>
              <a:t>a</a:t>
            </a:r>
            <a:r>
              <a:rPr lang="en-US" altLang="en-US" b="0"/>
              <a:t>/K</a:t>
            </a:r>
            <a:r>
              <a:rPr lang="en-US" altLang="en-US" b="0" baseline="-25000"/>
              <a:t>s</a:t>
            </a:r>
            <a:r>
              <a:rPr lang="en-US" altLang="en-US" b="0"/>
              <a:t> (below)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6978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The proportions of human X-linked, tissue-specific genes for various tissues. The number of genes sampled for ...</vt:lpstr>
      <vt:lpstr>Fig. 2. Measures of Ka and Ks (above) and Ka/Ks (below)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2024-04-26T13:11:26Z</dcterms:modified>
</cp:coreProperties>
</file>