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346A87-5CB9-43AB-B7C2-D49E34FBF8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5B207A-EFFC-4BE0-8BDB-167BA7F5D7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Hemigrapsus penicillatus (de Haan, 1835). ♀, $16.8 \times 14.2\;{\rm{mm}}$, Tateyama-shi, east coast of Tokyo Bay, CBM-ZC 8048. A, chelipeds, outer; B, whole, ventral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Crustacean Society, 2005. Published by Brill NV, Leiden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9B6B39-B2DE-4C42-8CFF-604EA42280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51/C-25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Crustacean Biol</a:t>
            </a:r>
            <a:r>
              <a:rPr lang="en-US" altLang="en-US" sz="1000">
                <a:solidFill>
                  <a:srgbClr val="333333"/>
                </a:solidFill>
              </a:rPr>
              <a:t>, Volume 25, Issue 2, 1 April 2005, Pages 279–292,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https://doi.org/10.1651/C-2514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10. </a:t>
            </a:r>
            <a:r>
              <a:rPr lang="en-US" altLang="en-US" b="0"/>
              <a:t>Hemigrapsus penicillatus (de Haan, 1835). ♀, $16.8 \times 14.2\;{\rm{mm}}$, Tateyama-shi, east coast of Tokyo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10. Hemigrapsus penicillatus (de Haan, 1835). ♀, $16.8 \times 14.2\;{\rm{mm}}$, Tateyama-shi, east coast of Tokyo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2024-04-26T07:46:40Z</dcterms:modified>
</cp:coreProperties>
</file>