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DB979-65E6-4E46-9AB5-3FF72CA3F9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9E630-3460-41FC-A522-0482935767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342074-CFCB-44AC-9DCD-15E3F5D3DB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2024-05-10T16:23:49Z</dcterms:modified>
</cp:coreProperties>
</file>