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A1E7B8-D2F7-4356-9D68-959DC5248E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FCC98B-8236-41E6-B0FE-8A503733A9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8E30B3-0CF0-479B-93D2-B775BBC6275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2024-09-21T01:22:08Z</dcterms:modified>
</cp:coreProperties>
</file>