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81A87-BDCD-495A-8B62-5986A17F8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EF922-CD44-472B-9B80-7722AA7FF7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textbook checklist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Rheumatology Vol. 42 No. 11 © British Society for Rheumatology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9D5D0-85DA-432C-ACE8-EDC6D4DD4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g3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2003, Pages 1423–1425,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https://doi.org/10.1093/rheumatology/keg357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Distribution of textbook checklist scores.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Distribution of textbook checklist scores.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2024-04-26T22:28:20Z</dcterms:modified>
</cp:coreProperties>
</file>