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0C7D17-F257-4A38-A440-DE7151C5E6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4185B3-005F-4BD6-A874-31BE7CB09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Medial PFC inactivation does not affect performance of a within-session reversal. Data are plotted as percentage choice of the LR lever over 2 blocks of 20 free-choice trials (initial and reversal). The LR lever was associated with a 4-pellet reward during the initial block, but did not deliver any reward (0 pellets) during the reversal block. Responding on the SR lever delivered 1 pellet during both blocks. Rats were able to shift responding away from the LR lever during the reversal block after both saline and muscimol/baclofen treatment. (B) Location of acceptable infusion placements for rats used in this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D18A9-92A9-4466-A451-52F1A74321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1816–1828,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Medial PFC inactivation does not affect performance of a within-session reversal. Data are plotted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Medial PFC inactivation does not affect performance of a within-session reversal. Data are plotted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2024-04-26T05:16:40Z</dcterms:modified>
</cp:coreProperties>
</file>