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CAF70-C90D-497A-BC50-27F0BA3574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49C7E-51F9-471F-A16F-33D2720D69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Static representation of point-light BM. (A) The locations of dots on the main joints of a walking figure. For illustrative purposes, an outline of the walking figure is presented. (B) A frame taken from a walking cycle of a noncamouflaged point-light walker. Vectors illustrate motion of each dot. (C) The point-light walking figure simultaneously camouflaged by a moving scrambled walker mask. The motion of each dot of the mask is identical to the motion of one of the dots defining the point-light figure. The type, size, luminance, and phase relations of the dots also remain unchanged. Participants are presented only with a set of bright dots against a black background (adapted from Pavlova et al. 2007 with permission).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A697D-4916-4947-94C4-C1A410BFD8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981–995,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Static representation of point-light BM. (A) The locations of dots on the main joints of a walking figure.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Static representation of point-light BM. (A) The locations of dots on the main joints of a walking figure.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2024-04-26T11:24:52Z</dcterms:modified>
</cp:coreProperties>
</file>