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E48C0B-716D-447F-B71B-75DCFD51BF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82B30C-2D06-48AD-8D8E-FC4BE271A1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67F5F9-7034-4C79-ACB7-17D44B2A80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2024-04-26T19:53:33Z</dcterms:modified>
</cp:coreProperties>
</file>