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20912-2B6E-42AC-A764-F888436DCC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69A8B0-6647-418D-B890-841B25E1C6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Improved AmiGO interface. For all search results, the string matching the search query is highlighted to help identify why a specific result was returned. (A) The gene product search result display has been expanded to provide hyperlinks to documentation, references and other databases that contain information that support each annotation. Readability is greatly improved, such that for each search result, a sentence can be constructed from the tabular format, e.g. gene X from species S is annotated to term Y based on evidence of type Z from publications A, B and C. (B) The term search now includes comments; the search result display shows matches to synonyms as well as term names. Obsolete terms are grayed out and any suggested replacement terms are highlighted (data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901456-C91F-4660-9CA2-B7D8FF77A8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D322–D326, </a:t>
            </a:r>
            <a:r>
              <a:rPr lang="en-US" altLang="en-US" sz="1000">
                <a:solidFill>
                  <a:srgbClr val="333333"/>
                </a:solidFill>
                <a:hlinkClick r:id="rId3"/>
              </a:rPr>
              <a:t>https://doi.org/10.1093/nar/gkj021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Improved AmiGO interface. For all search results, the string matching the search query is highlighted to help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Improved AmiGO interface. For all search results, the string matching the search query is highlighted to help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2024-04-26T06:46:44Z</dcterms:modified>
</cp:coreProperties>
</file>