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C4AAD5-5567-424A-AA45-C484A696DE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A13D1-E469-4723-A475-967C7C12268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5DB8EE-E3DC-4592-B775-294F27C547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2024-09-18T23:52:13Z</dcterms:modified>
</cp:coreProperties>
</file>