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7DC6A5-1B96-49CE-B770-905744C875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963074-CFDF-40ED-9418-356A07A494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9E4D21-F3AB-4F00-BF15-117C030D16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2024-05-08T18:33:59Z</dcterms:modified>
</cp:coreProperties>
</file>