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D5777C-9DFE-453F-B3C0-3980F28229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16061-351D-4766-9D8E-A63FA4E8B6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E4E58A-40D8-4B66-9EAF-D4B015F899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2024-09-20T04:27:26Z</dcterms:modified>
</cp:coreProperties>
</file>