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1D663-B0BB-476B-85D5-659F4F47AC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A2F37-8166-49AD-9E14-D1DC6FA7B5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5B92ED-6D64-4EE1-9EDD-BA3A0B079F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2024-04-26T08:59:17Z</dcterms:modified>
</cp:coreProperties>
</file>