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9AC0D-E3BF-4EE1-9E6A-75ACB454D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4A9AD-40F1-48AA-A4B9-F91D66207B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shows the pruned tree for TreeFam family TF101005 (Cyclin E) showing model species only. Alongside the leaves protein domain information is plotted. The top panel allows to select/deselect various tree annotations features, e.g. bootstrap values, internal node names. The panel on the right hand side show information on mouse over for sequences and protein domains.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8611D-3DAE-4AFA-BE61-E2B75E2631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1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D922–D925,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https://doi.org/10.1093/nar/gkt1055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This figure shows the pruned tree for TreeFam family TF101005 (Cyclin E) showing model species only.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This figure shows the pruned tree for TreeFam family TF101005 (Cyclin E) showing model species only.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2024-04-27T04:09:02Z</dcterms:modified>
</cp:coreProperties>
</file>