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07789-B4F4-4965-95FA-EF6F666ED9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21FB6-C28C-4BCB-B19A-67272292B3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plot of average PIB-PET scores and a fitted smoothed curve of the distribution. The cutoff point of 1.6 (red vertical line) was derived to optimally separate the data of the bimodal distribution into PIB-PET(+) and PIB-PET(−)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1EA35-F3D7-416E-91DB-C369047FFE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1993–2004,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Frequency plot of average PIB-PET scores and a fitted smoothed curve of the distribution. The cutoff point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Frequency plot of average PIB-PET scores and a fitted smoothed curve of the distribution. The cutoff point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2024-04-27T04:11:22Z</dcterms:modified>
</cp:coreProperties>
</file>