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8DC43F-F957-4BFA-B08C-8307072A33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494C47-FE0A-4DCA-8960-3303C8EC1D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4E3E9A-E32F-4129-9D19-2EF4649DA8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2024-04-26T23:32:09Z</dcterms:modified>
</cp:coreProperties>
</file>