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26A5B-728B-4151-8570-0ABD068908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D7E08-D26E-40F0-A913-8699CE067B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560D0-0646-45E9-9E1C-1372AE539A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2024-04-26T17:36:20Z</dcterms:modified>
</cp:coreProperties>
</file>