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5B1CF11-6122-4194-B44A-5E642EE21DD6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B27BE61-3EB5-4F02-B781-962F8A89B66D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Summary of clinical characteristics of 24 patients with Penicillium marneffei infection or colonization in Taiwan from January 1987 through December 1998.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2000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94C46D1-242C-48B3-8037-4AAA19BFD575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No. of patients with Penicillium marneffei infection or colonization in Taiwan and the year of diagnosis. No. above each bar indicates no. of patients with AIDS.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2000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94C46D1-242C-48B3-8037-4AAA19BFD575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Gas chromatogram of fatty acid methyl esters (FAMEs) of Penicillium marneffei. All 20 isolates of P. marneffei had similar FAME profiles. ω9c, cis-9-octadecanoic acid; ω9t, trans-9-octadecanoic acid.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2000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94C46D1-242C-48B3-8037-4AAA19BFD575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 vitro susceptibility data and antibiotypes by the E-test of the 20 isolates of Penicillium marneffei recovered from 11 patients.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2000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94C46D1-242C-48B3-8037-4AAA19BFD575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Phenotypic and genotypic characteristics of the 20 isolates of Penicillium marneffei.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2000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94C46D1-242C-48B3-8037-4AAA19BFD575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Randomly amplified polymorphic DNA (RAPD) patterns of 18 isolates of Penicillium marneffei. RAPD patterns were generated by arbitrarily primed polymerase chain reaction (APPCR) using 4 primers: OPH-03 (A), OPH-05 (B), OPH-20 (C), and OPA-03 (D). Lane M, Molecular size marker; lanes A-L3, the isolates designated in table 1.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2000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94C46D1-242C-48B3-8037-4AAA19BFD575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86/31543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86/31543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86/31543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86/31543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86/31543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86/31543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181, Issue 5, May 2000, Pages 1706–1712,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https://doi.org/10.1086/315432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1 </a:t>
            </a:r>
            <a:r>
              <a:rPr lang="en-US" altLang="en-US" b="0"/>
              <a:t>Summary of clinical characteristics of 24 patients with Penicillium marneffei infection or colonization in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12900" y="1371600"/>
            <a:ext cx="590968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181, Issue 5, May 2000, Pages 1706–1712,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https://doi.org/10.1086/315432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No. of patients with Penicillium marneffei infection or colonization in Taiwan and the year of diagnosis. No.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0543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181, Issue 5, May 2000, Pages 1706–1712,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https://doi.org/10.1086/315432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Gas chromatogram of fatty acid methyl esters (FAMEs) of Penicillium marneffei. All 20 isolates of P.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05100" y="1371600"/>
            <a:ext cx="372217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181, Issue 5, May 2000, Pages 1706–1712,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https://doi.org/10.1086/315432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2 </a:t>
            </a:r>
            <a:r>
              <a:rPr lang="en-US" altLang="en-US" b="0"/>
              <a:t>In vitro susceptibility data and antibiotypes by the E-test of the 20 isolates of Penicillium marneffei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10337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181, Issue 5, May 2000, Pages 1706–1712,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https://doi.org/10.1086/315432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3 </a:t>
            </a:r>
            <a:r>
              <a:rPr lang="en-US" altLang="en-US" b="0"/>
              <a:t>Phenotypic and genotypic characteristics of the 20 isolates of Penicillium marneffei.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80009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181, Issue 5, May 2000, Pages 1706–1712,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https://doi.org/10.1086/315432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Randomly amplified polymorphic DNA (RAPD) patterns of 18 isolates of Penicillium marneffei. RAPD patterns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3694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Table 1 Summary of clinical characteristics of 24 patients with Penicillium marneffei infection or colonization in ...</vt:lpstr>
      <vt:lpstr>Figure 1 No. of patients with Penicillium marneffei infection or colonization in Taiwan and the year of diagnosis. No. ...</vt:lpstr>
      <vt:lpstr>Figure 2 Gas chromatogram of fatty acid methyl esters (FAMEs) of Penicillium marneffei. All 20 isolates of P. ...</vt:lpstr>
      <vt:lpstr>Table 2 In vitro susceptibility data and antibiotypes by the E-test of the 20 isolates of Penicillium marneffei ...</vt:lpstr>
      <vt:lpstr>Table 3 Phenotypic and genotypic characteristics of the 20 isolates of Penicillium marneffei.
</vt:lpstr>
      <vt:lpstr>Figure 3 Randomly amplified polymorphic DNA (RAPD) patterns of 18 isolates of Penicillium marneffei. RAPD patterns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2024-04-27T01:54:07Z</dcterms:modified>
</cp:coreProperties>
</file>