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D6F3D87-F321-4D44-B58C-7B83BED3ABB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C2F8A8C-9709-4A74-AA62-05B3B0F1F58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57DF555-85D9-4764-8658-7F717F99ACB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2024-09-19T10:40:00Z</dcterms:modified>
</cp:coreProperties>
</file>