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53200-AFA8-44DE-8E19-F32176BFD6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8ABEC-E505-4832-835D-8078DC3637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64B60-CF0D-4A8B-AF31-A366248971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2024-09-20T03:11:34Z</dcterms:modified>
</cp:coreProperties>
</file>