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3AB36-35B4-457C-BB4B-FE485C85C5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4F42C0-2C23-4AD0-8902-DB6D649137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C11CD-71A6-49C0-9247-E716E7E5CC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2024-05-08T13:10:06Z</dcterms:modified>
</cp:coreProperties>
</file>