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2A9195-3882-4037-A05D-4024EF2CB3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401527-0376-4EA0-9521-AA0AAA7090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1. Schematic illustration of the spatial search task.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D9B12A-1B8E-4AAD-BB25-91F9CAD34C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2004, Pages 73–80,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1. Schematic illustration of the spatial search task.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1. Schematic illustration of the spatial search task.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2024-04-26T14:47:42Z</dcterms:modified>
</cp:coreProperties>
</file>